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324" r:id="rId3"/>
    <p:sldId id="277" r:id="rId4"/>
    <p:sldId id="278" r:id="rId5"/>
    <p:sldId id="282" r:id="rId6"/>
    <p:sldId id="279" r:id="rId7"/>
    <p:sldId id="280" r:id="rId8"/>
    <p:sldId id="28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 Ngoc Quyen" initials="LNQ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19"/>
    <p:restoredTop sz="93382"/>
  </p:normalViewPr>
  <p:slideViewPr>
    <p:cSldViewPr snapToGrid="0" snapToObjects="1">
      <p:cViewPr varScale="1">
        <p:scale>
          <a:sx n="72" d="100"/>
          <a:sy n="72" d="100"/>
        </p:scale>
        <p:origin x="888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8DE83-B1FB-244C-8E97-3E0456B19E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385F5-70E3-DB4D-9DAF-623C5E2EE7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88D2F-DCF0-1742-AB3D-387CF84CF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821DE-B7BE-2942-A679-7E077B30F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C7F61-DBF6-A149-87EA-8C07F27F8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883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45821-E25C-DF47-B92E-DABAFEA46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DA808-761F-BF4E-BE90-98EECE4E41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6135B-5CE6-FD46-A97A-FA8A7D3A9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29625-E85E-B541-ACC8-D0292E9AB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25280-CCB9-6449-964A-E7E126160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141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8C6A5E-1ACE-5642-9D97-03CA12D008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25DDA2-14FF-2543-B483-A5EA8F6408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18ED7-CE3B-674D-B397-038EB9ADC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B1923-3BE6-604F-8A57-EDC73562F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20ED2-CA71-E445-83BF-549E36B0A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101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426E6-782E-7643-8B94-533623C61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5BC8B-5732-9A42-B26F-68CB21187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7A805-7A5C-CD4F-A8EC-12FB4233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74555-BF49-2E43-AEE9-693634F3F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68A59-6FBB-1E47-A8E9-3D5791B58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498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90BE8-728E-D347-BCAE-4DA152078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F1086E-2CF4-7143-B84B-044B3C803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7F66F-96E4-EC48-A3C4-C5F826429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151E8-119D-FD40-82FA-9626837D6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25A35-1330-C848-80E5-F02E2F7FB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47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9015A-C10D-224A-A53D-011CB03AD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30FE3-5EF8-A842-AE69-79C7F38C0D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A35708-26D5-4E4D-AF99-9034E9083B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177EE5-D0DB-7D4F-A28D-98139C407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09B2F-E6D3-0249-87BA-555E0A76C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75790-D336-AE4F-8BF1-3CB4EE858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119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A2639-E1D0-B14A-888E-E7EA13B37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8C32C-0D08-F842-A4E2-2F854444C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40FCFD-8D42-2D4E-B3E4-2B512D196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E5E51F-5893-6C4F-A469-39A137FE7E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25E33A-07F0-4144-877A-12791A44C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89A7D4-1BBC-0C45-A9F0-3C9B1B5F1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1D246B-5E5B-2947-9DE2-C8FBAFD2F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55252A-00EC-8D4C-AC0C-F17B6AE1A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941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669B5-F916-514B-9BC4-78FC6230E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6F91E1-3F6E-4F40-81BE-B985B7B11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87078-7456-5349-8D44-0B20928BA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D88B0-B6BA-F840-850C-53B4F15AB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366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198124-C752-8642-B0B1-72DE19C1E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E0E503-D29C-7B43-85C1-5E745CB25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3B493-7199-5A4A-B235-70B494AFF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77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51FCF-8A88-A146-AAFA-1DE6C89A9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09C3B-0420-7648-8A8D-4FFFC49E1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7D213F-86E1-B145-8DD2-45EFA45CD2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4DCE0-B1D9-5B4E-947D-6A7C6AD3D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B46240-5CFA-EC4C-930D-927F6965E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D0FAAB-244A-E74B-81C2-14268747F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75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8CDF9-A7C9-8345-A777-0D6D58251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DB1293-9119-734F-BEE7-008062701F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4EE54-8121-074A-B727-B74AF294C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0DB13-CDA6-9B42-9E29-2E4FEFE88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5/31/2020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5620F9-5642-594F-B639-B2483E2F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D9393-2960-C14F-B41F-C8145215F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79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81CBA1-F71D-5E45-9BFF-14A344642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78E3B-E809-8D4B-9719-229728885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040BC-8938-664A-917B-BAAB133960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83FA5-8A24-4B4B-9FB6-5D81C5F8C1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9829C-07B6-844C-9AC5-37DF894CC1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789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8386171-E87D-46AB-8718-4CE2A8874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26">
            <a:extLst>
              <a:ext uri="{FF2B5EF4-FFF2-40B4-BE49-F238E27FC236}">
                <a16:creationId xmlns:a16="http://schemas.microsoft.com/office/drawing/2014/main" id="{207CB456-8849-413C-8210-B663779A3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13936D-D1EB-4E42-A97F-942BA1F3D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3FF6DC-980A-BA41-91A0-99BB8BB0A9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0398"/>
            <a:ext cx="9144000" cy="2603274"/>
          </a:xfrm>
        </p:spPr>
        <p:txBody>
          <a:bodyPr>
            <a:normAutofit/>
          </a:bodyPr>
          <a:lstStyle/>
          <a:p>
            <a:r>
              <a:rPr lang="en-US" sz="7200" b="1" dirty="0"/>
              <a:t>TRẬT KHỚP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38B6B8-8C10-064E-8228-8E22471CCD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3608" y="4504158"/>
            <a:ext cx="9144000" cy="1393711"/>
          </a:xfrm>
        </p:spPr>
        <p:txBody>
          <a:bodyPr>
            <a:normAutofit/>
          </a:bodyPr>
          <a:lstStyle/>
          <a:p>
            <a:r>
              <a:rPr lang="en-US" b="1" dirty="0"/>
              <a:t>TS.BS. LÊ NGỌC QUYÊN</a:t>
            </a:r>
          </a:p>
        </p:txBody>
      </p:sp>
    </p:spTree>
    <p:extLst>
      <p:ext uri="{BB962C8B-B14F-4D97-AF65-F5344CB8AC3E}">
        <p14:creationId xmlns:p14="http://schemas.microsoft.com/office/powerpoint/2010/main" val="42723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1FB0C-3DD5-3C49-9E05-6D66E0CB2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037" y="1830721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Case 4</a:t>
            </a:r>
          </a:p>
        </p:txBody>
      </p:sp>
    </p:spTree>
    <p:extLst>
      <p:ext uri="{BB962C8B-B14F-4D97-AF65-F5344CB8AC3E}">
        <p14:creationId xmlns:p14="http://schemas.microsoft.com/office/powerpoint/2010/main" val="1765896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A825D-F8A7-BF46-A196-04D578930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CASE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64536" cy="4886902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nữ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28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tuổi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vườn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té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chống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lòng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chống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xuống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thế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cẳng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sấp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ngón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duỗi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quá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mức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Sau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té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thấy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đau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biến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dạng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ngón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T.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chuyển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sau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2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giờ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446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170" y="425885"/>
            <a:ext cx="5501763" cy="605007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đau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khớp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ngón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Khớp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ngón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biến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dạng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ở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thế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quá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duỗi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vận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thụ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chủ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khớp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ngón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ngón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hồng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ấm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bình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thường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picture containing indoor, person&#10;&#10;Description automatically generated">
            <a:extLst>
              <a:ext uri="{FF2B5EF4-FFF2-40B4-BE49-F238E27FC236}">
                <a16:creationId xmlns:a16="http://schemas.microsoft.com/office/drawing/2014/main" id="{BB7CD824-47FE-174C-B035-11BE9D93EC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93" t="20480" r="12808" b="13768"/>
          <a:stretch/>
        </p:blipFill>
        <p:spPr>
          <a:xfrm rot="20007417">
            <a:off x="-19769" y="1947796"/>
            <a:ext cx="5990232" cy="300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8018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762" y="1238604"/>
            <a:ext cx="4830259" cy="500424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Hãy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tả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dấu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bất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thường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X Quang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BN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Chẩn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đoán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BN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Hướng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picture containing X-ray film&#10;&#10;Description automatically generated">
            <a:extLst>
              <a:ext uri="{FF2B5EF4-FFF2-40B4-BE49-F238E27FC236}">
                <a16:creationId xmlns:a16="http://schemas.microsoft.com/office/drawing/2014/main" id="{3E86AF48-798A-F848-90A5-90BA0E3B87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6"/>
          <a:stretch/>
        </p:blipFill>
        <p:spPr>
          <a:xfrm>
            <a:off x="5181599" y="988580"/>
            <a:ext cx="6380773" cy="550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275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5545" y="1388819"/>
            <a:ext cx="9505168" cy="500424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BS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trú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A.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gây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tê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ổ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khớp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nắn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trật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BN.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Tuy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nhiên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sau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2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cố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gắng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vẫn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nắn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BS A.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mời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thầy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mình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BS B.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giúp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nhưng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vẫn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thành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3978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10" y="1972243"/>
            <a:ext cx="4830259" cy="500424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Dấu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mũi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màu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cấu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giải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phẫu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Theo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bạn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vì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sao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nắn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3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picture containing X-ray film&#10;&#10;Description automatically generated">
            <a:extLst>
              <a:ext uri="{FF2B5EF4-FFF2-40B4-BE49-F238E27FC236}">
                <a16:creationId xmlns:a16="http://schemas.microsoft.com/office/drawing/2014/main" id="{3E86AF48-798A-F848-90A5-90BA0E3B87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6"/>
          <a:stretch/>
        </p:blipFill>
        <p:spPr>
          <a:xfrm>
            <a:off x="5181599" y="988580"/>
            <a:ext cx="6380773" cy="5504295"/>
          </a:xfrm>
          <a:prstGeom prst="rect">
            <a:avLst/>
          </a:prstGeom>
        </p:spPr>
      </p:pic>
      <p:sp>
        <p:nvSpPr>
          <p:cNvPr id="4" name="Left Arrow 3">
            <a:extLst>
              <a:ext uri="{FF2B5EF4-FFF2-40B4-BE49-F238E27FC236}">
                <a16:creationId xmlns:a16="http://schemas.microsoft.com/office/drawing/2014/main" id="{4E53BA11-8E65-534A-B106-D08B6091D2C9}"/>
              </a:ext>
            </a:extLst>
          </p:cNvPr>
          <p:cNvSpPr/>
          <p:nvPr/>
        </p:nvSpPr>
        <p:spPr>
          <a:xfrm rot="17698229">
            <a:off x="9623014" y="2857785"/>
            <a:ext cx="719441" cy="269173"/>
          </a:xfrm>
          <a:prstGeom prst="lef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75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10" y="1972243"/>
            <a:ext cx="5592259" cy="500424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phẫu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thuật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nắn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khớp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 descr="A close up of a fork and knife&#10;&#10;Description automatically generated">
            <a:extLst>
              <a:ext uri="{FF2B5EF4-FFF2-40B4-BE49-F238E27FC236}">
                <a16:creationId xmlns:a16="http://schemas.microsoft.com/office/drawing/2014/main" id="{A1F3BA9E-10B7-7249-8571-2EB0A36DD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" y="3777860"/>
            <a:ext cx="2818402" cy="3060845"/>
          </a:xfrm>
          <a:prstGeom prst="rect">
            <a:avLst/>
          </a:prstGeom>
        </p:spPr>
      </p:pic>
      <p:pic>
        <p:nvPicPr>
          <p:cNvPr id="12" name="Picture 11" descr="A picture containing indoor, sitting&#10;&#10;Description automatically generated">
            <a:extLst>
              <a:ext uri="{FF2B5EF4-FFF2-40B4-BE49-F238E27FC236}">
                <a16:creationId xmlns:a16="http://schemas.microsoft.com/office/drawing/2014/main" id="{0A1B9ED7-DB3C-FA49-B4F0-80F35A5DE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25070" y="3777860"/>
            <a:ext cx="2664207" cy="3060845"/>
          </a:xfrm>
          <a:prstGeom prst="rect">
            <a:avLst/>
          </a:prstGeom>
        </p:spPr>
      </p:pic>
      <p:pic>
        <p:nvPicPr>
          <p:cNvPr id="14" name="Picture 13" descr="A picture containing X-ray film&#10;&#10;Description automatically generated">
            <a:extLst>
              <a:ext uri="{FF2B5EF4-FFF2-40B4-BE49-F238E27FC236}">
                <a16:creationId xmlns:a16="http://schemas.microsoft.com/office/drawing/2014/main" id="{61CD2F3C-175C-CB47-BEB2-312CAF7AF4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4728" y="365125"/>
            <a:ext cx="3021770" cy="3936859"/>
          </a:xfrm>
          <a:prstGeom prst="rect">
            <a:avLst/>
          </a:prstGeom>
        </p:spPr>
      </p:pic>
      <p:pic>
        <p:nvPicPr>
          <p:cNvPr id="16" name="Picture 15" descr="A picture containing clothing&#10;&#10;Description automatically generated">
            <a:extLst>
              <a:ext uri="{FF2B5EF4-FFF2-40B4-BE49-F238E27FC236}">
                <a16:creationId xmlns:a16="http://schemas.microsoft.com/office/drawing/2014/main" id="{E09D6BAE-B795-0A4F-AA76-3E4227C837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67893" y="365124"/>
            <a:ext cx="2795555" cy="393685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511FE0B-2F35-DB41-B2BC-36E881774C00}"/>
              </a:ext>
            </a:extLst>
          </p:cNvPr>
          <p:cNvSpPr txBox="1"/>
          <p:nvPr/>
        </p:nvSpPr>
        <p:spPr>
          <a:xfrm>
            <a:off x="6787663" y="4474366"/>
            <a:ext cx="46892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X Quang </a:t>
            </a:r>
            <a:r>
              <a:rPr lang="en-US" sz="2800" dirty="0" err="1"/>
              <a:t>sau</a:t>
            </a:r>
            <a:r>
              <a:rPr lang="en-US" sz="2800" dirty="0"/>
              <a:t> </a:t>
            </a:r>
            <a:r>
              <a:rPr lang="en-US" sz="2800" dirty="0" err="1"/>
              <a:t>mổ</a:t>
            </a:r>
            <a:r>
              <a:rPr lang="en-US" sz="2800" dirty="0"/>
              <a:t> </a:t>
            </a:r>
            <a:r>
              <a:rPr lang="en-US" sz="2800" dirty="0" err="1"/>
              <a:t>nắn</a:t>
            </a:r>
            <a:r>
              <a:rPr lang="en-US" sz="2800" dirty="0"/>
              <a:t> </a:t>
            </a:r>
            <a:r>
              <a:rPr lang="en-US" sz="2800" dirty="0" err="1"/>
              <a:t>khớp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78681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230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TRẬT KHỚP</vt:lpstr>
      <vt:lpstr>Case 4</vt:lpstr>
      <vt:lpstr>CASE 4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TRẬT KHỚP</dc:title>
  <dc:creator>Le Ngoc Quyen</dc:creator>
  <cp:lastModifiedBy>Huynh Minh Thanh</cp:lastModifiedBy>
  <cp:revision>5</cp:revision>
  <dcterms:created xsi:type="dcterms:W3CDTF">2020-04-22T13:55:21Z</dcterms:created>
  <dcterms:modified xsi:type="dcterms:W3CDTF">2020-05-31T16:14:42Z</dcterms:modified>
</cp:coreProperties>
</file>